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5" r:id="rId3"/>
    <p:sldId id="266" r:id="rId4"/>
    <p:sldId id="259" r:id="rId5"/>
    <p:sldId id="260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0"/>
  </p:normalViewPr>
  <p:slideViewPr>
    <p:cSldViewPr>
      <p:cViewPr varScale="1">
        <p:scale>
          <a:sx n="81" d="100"/>
          <a:sy n="81" d="100"/>
        </p:scale>
        <p:origin x="91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5119442-7237-4552-A0BD-A4EFB84FC30C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7660A6-661F-4E10-95BA-559F5DD1F1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about me 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Ahmed Ingham</a:t>
            </a:r>
            <a:endParaRPr lang="en-US" sz="7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https://s.yimg.com/ny/api/res/1.2/FJNB95lIT8U5cyCzypUfnA--/YXBwaWQ9aGlnaGxhbmRlcjtzbT0xO3c9NjMwO2lsPXBsYW5l/http:/l.yimg.com/os/publish-images/lifestyles/2014-04-15/8b9a9de0-c484-11e3-ac71-cf30696dc896_Classic-smiley-emoj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s://s.yimg.com/ny/api/res/1.2/FJNB95lIT8U5cyCzypUfnA--/YXBwaWQ9aGlnaGxhbmRlcjtzbT0xO3c9NjMwO2lsPXBsYW5l/http:/l.yimg.com/os/publish-images/lifestyles/2014-04-15/8b9a9de0-c484-11e3-ac71-cf30696dc896_Classic-smiley-emoj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s.yimg.com/ny/api/res/1.2/FJNB95lIT8U5cyCzypUfnA--/YXBwaWQ9aGlnaGxhbmRlcjtzbT0xO3c9NjMwO2lsPXBsYW5l/http:/l.yimg.com/os/publish-images/lifestyles/2014-04-15/8b9a9de0-c484-11e3-ac71-cf30696dc896_Classic-smiley-emoj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://14dx9q5qx0x38fhqn2e0qwcu.wpengine.netdna-cdn.com/wp-content/uploads/2015/07/sunglasses-emoj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1603638" cy="1609690"/>
          </a:xfrm>
          <a:prstGeom prst="rect">
            <a:avLst/>
          </a:prstGeom>
          <a:noFill/>
        </p:spPr>
      </p:pic>
      <p:pic>
        <p:nvPicPr>
          <p:cNvPr id="22537" name="Picture 9" descr="F:\Ahmed Pictres\DSC01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75639"/>
            <a:ext cx="3886200" cy="25823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About  me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7239000" cy="2340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I  was  born   on  April 17</a:t>
            </a:r>
            <a:r>
              <a:rPr lang="en-US" baseline="30000" dirty="0" smtClean="0"/>
              <a:t>th</a:t>
            </a:r>
            <a:r>
              <a:rPr lang="en-US" dirty="0" smtClean="0"/>
              <a:t>, 2008. I  am  the  youngest  in  the family. My  sister  is  12  and  in  8</a:t>
            </a:r>
            <a:r>
              <a:rPr lang="en-US" baseline="30000" dirty="0" smtClean="0"/>
              <a:t>th</a:t>
            </a:r>
            <a:r>
              <a:rPr lang="en-US" dirty="0" smtClean="0"/>
              <a:t>  grade.  She  plays  soccer. My mom  works  for  a  long  time  at  her  work.  Dad  stays  at  home. I like seeing my aunts and uncles. </a:t>
            </a:r>
            <a:endParaRPr lang="en-US" dirty="0"/>
          </a:p>
        </p:txBody>
      </p:sp>
      <p:pic>
        <p:nvPicPr>
          <p:cNvPr id="14339" name="Picture 3" descr="F:\Ahmed Pictres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581400" cy="25908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962400" y="2667000"/>
            <a:ext cx="1066800" cy="533400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F:\Ahmed Pictres\DSC03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276600" cy="218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Food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 love   Cuban  food.  I  like  Tacos. I  also  like  French  Toast  and  Pancakes.   I  like  Chicken  Tenders. I  like  Pasta  and  Meatballs.   </a:t>
            </a:r>
            <a:endParaRPr lang="en-US" sz="2800" dirty="0"/>
          </a:p>
        </p:txBody>
      </p:sp>
      <p:pic>
        <p:nvPicPr>
          <p:cNvPr id="1026" name="Picture 2" descr="http://www.tacobueno.com/media/1339/beeftacolarge.png?quality=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54152">
            <a:off x="3196879" y="-245384"/>
            <a:ext cx="4629650" cy="2853455"/>
          </a:xfrm>
          <a:prstGeom prst="rect">
            <a:avLst/>
          </a:prstGeom>
          <a:noFill/>
        </p:spPr>
      </p:pic>
      <p:pic>
        <p:nvPicPr>
          <p:cNvPr id="1028" name="Picture 4" descr="http://cookdiary.net/wp-content/uploads/images/Spaghetti-and-Meatballs_16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291840" cy="2057400"/>
          </a:xfrm>
          <a:prstGeom prst="rect">
            <a:avLst/>
          </a:prstGeom>
          <a:noFill/>
        </p:spPr>
      </p:pic>
      <p:pic>
        <p:nvPicPr>
          <p:cNvPr id="1030" name="Picture 6" descr="http://russosgrill.com/wp-content/uploads/2015/09/Kids_chix_tend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6827">
            <a:off x="5013633" y="3935496"/>
            <a:ext cx="2819400" cy="2147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1.bp.blogspot.com/-q4LjQ_5yrE4/VEHiWnTJLMI/AAAAAAAAAzk/lFTwRtintXQ/s1600/HAmmer_Bro_bi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13010"/>
            <a:ext cx="2895600" cy="17656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Playing Games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 like  playing  Mario  games  on </a:t>
            </a:r>
            <a:r>
              <a:rPr lang="en-US" sz="2400" dirty="0" err="1" smtClean="0"/>
              <a:t>Wii</a:t>
            </a:r>
            <a:r>
              <a:rPr lang="en-US" sz="2400" dirty="0" smtClean="0"/>
              <a:t>  and  on  the  DS.</a:t>
            </a:r>
            <a:r>
              <a:rPr lang="en-US" sz="1400" dirty="0" smtClean="0"/>
              <a:t> </a:t>
            </a:r>
            <a:r>
              <a:rPr lang="en-US" sz="2400" dirty="0" smtClean="0"/>
              <a:t>I  play  games  on  my  Samsung.  I  have  Super  Mario  Galaxy  1  and  2.  I  also  have  super   Mario  bros. </a:t>
            </a:r>
            <a:endParaRPr lang="en-US" sz="1400" dirty="0" smtClean="0"/>
          </a:p>
          <a:p>
            <a:endParaRPr lang="en-US" dirty="0" smtClean="0"/>
          </a:p>
        </p:txBody>
      </p:sp>
      <p:pic>
        <p:nvPicPr>
          <p:cNvPr id="20482" name="Picture 2" descr="http://www.mariowiki.com/images/thumb/6/6e/GalaxyBosses.jpg/180px-GalaxyBo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2528047" cy="3581400"/>
          </a:xfrm>
          <a:prstGeom prst="rect">
            <a:avLst/>
          </a:prstGeom>
          <a:noFill/>
        </p:spPr>
      </p:pic>
      <p:pic>
        <p:nvPicPr>
          <p:cNvPr id="20484" name="Picture 4" descr="http://vignette3.wikia.nocookie.net/mariokart/images/6/68/Mario_(Mario_Kart_Wii).jpg/revision/latest?cb=20081007115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00400"/>
            <a:ext cx="3567274" cy="300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/>
          <a:lstStyle/>
          <a:p>
            <a:r>
              <a:rPr lang="en-US" dirty="0" smtClean="0"/>
              <a:t>I love Vacation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449580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  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9457" name="Picture 1" descr="F:\Ahmed Pictres\DSC02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0661">
            <a:off x="1046867" y="4320319"/>
            <a:ext cx="3003550" cy="1995844"/>
          </a:xfrm>
          <a:prstGeom prst="rect">
            <a:avLst/>
          </a:prstGeom>
          <a:noFill/>
        </p:spPr>
      </p:pic>
      <p:pic>
        <p:nvPicPr>
          <p:cNvPr id="19458" name="Picture 2" descr="F:\Ahmed Pictres\DSC0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8262">
            <a:off x="4257453" y="3294798"/>
            <a:ext cx="3810000" cy="2143125"/>
          </a:xfrm>
          <a:prstGeom prst="rect">
            <a:avLst/>
          </a:prstGeom>
          <a:noFill/>
        </p:spPr>
      </p:pic>
      <p:pic>
        <p:nvPicPr>
          <p:cNvPr id="19459" name="Picture 3" descr="F:\Ahmed Pictres\DSC0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4082">
            <a:off x="4919162" y="812581"/>
            <a:ext cx="3234524" cy="18189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729818">
            <a:off x="399380" y="1184721"/>
            <a:ext cx="5542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 have  been  to  Florida,  North and  South Carolina, Tennessee, California, St. Martin and St.Lucia. </a:t>
            </a:r>
            <a:r>
              <a:rPr lang="en-US" sz="2800" dirty="0"/>
              <a:t> </a:t>
            </a:r>
            <a:r>
              <a:rPr lang="en-US" sz="2800" dirty="0" smtClean="0"/>
              <a:t>St.Lucia  had  the   best   pizza  ever. I  swam  in the  pool.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  hobbies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594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 like reading .  </a:t>
            </a:r>
          </a:p>
          <a:p>
            <a:r>
              <a:rPr lang="en-US" sz="3200" dirty="0" smtClean="0"/>
              <a:t>I   like  playing  outside.</a:t>
            </a:r>
          </a:p>
          <a:p>
            <a:r>
              <a:rPr lang="en-US" sz="3200" dirty="0" smtClean="0"/>
              <a:t>I  like  playing  board    games.  I  like   writing.</a:t>
            </a:r>
            <a:endParaRPr lang="en-US" sz="3200" dirty="0"/>
          </a:p>
        </p:txBody>
      </p:sp>
      <p:sp>
        <p:nvSpPr>
          <p:cNvPr id="23554" name="AutoShape 2" descr="https://s-media-cache-ak0.pinimg.com/236x/36/da/1b/36da1b5f0845ab5befb084455bc4b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s-media-cache-ak0.pinimg.com/236x/36/da/1b/36da1b5f0845ab5befb084455bc4b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https://s-media-cache-ak0.pinimg.com/236x/36/da/1b/36da1b5f0845ab5befb084455bc4b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https://s-media-cache-ak0.pinimg.com/236x/36/da/1b/36da1b5f0845ab5befb084455bc4b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https://s-media-cache-ak0.pinimg.com/236x/36/da/1b/36da1b5f0845ab5befb084455bc4b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AutoShape 12" descr="https://s-media-cache-ak0.pinimg.com/236x/36/da/1b/36da1b5f0845ab5befb084455bc4b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AutoShape 14" descr="https://s-media-cache-ak0.pinimg.com/236x/36/da/1b/36da1b5f0845ab5befb084455bc4b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 descr="https://s-media-cache-ak0.pinimg.com/236x/36/da/1b/36da1b5f0845ab5befb084455bc4b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https://jacademylarsen3.files.wordpress.com/2013/11/9780448455853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AutoShape 20" descr="https://jacademylarsen3.files.wordpress.com/2013/11/9780448446424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74" name="Picture 22" descr="http://i.gr-assets.com/images/S/photo.goodreads.com/books/1387804566i/3058501._UY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2895600" cy="3164590"/>
          </a:xfrm>
          <a:prstGeom prst="rect">
            <a:avLst/>
          </a:prstGeom>
          <a:noFill/>
        </p:spPr>
      </p:pic>
      <p:pic>
        <p:nvPicPr>
          <p:cNvPr id="23576" name="Picture 24" descr="http://www.themaxfm.com/wp-content/uploads/2016/04/Baraja_de_U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257304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 wishes  for  3</a:t>
            </a:r>
            <a:r>
              <a:rPr lang="en-US" baseline="30000" dirty="0" smtClean="0"/>
              <a:t>rd</a:t>
            </a:r>
            <a:r>
              <a:rPr lang="en-US" dirty="0" smtClean="0"/>
              <a:t>  grade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579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 wish  my   teachers  will  be   nice.  </a:t>
            </a:r>
          </a:p>
          <a:p>
            <a:r>
              <a:rPr lang="en-US" sz="2400" dirty="0" smtClean="0"/>
              <a:t>I  hope   I  learn  new  things.   </a:t>
            </a:r>
            <a:endParaRPr lang="en-US" sz="2400" dirty="0"/>
          </a:p>
          <a:p>
            <a:r>
              <a:rPr lang="en-US" sz="2400" dirty="0" smtClean="0"/>
              <a:t>I  hope 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grade  is  fun.</a:t>
            </a:r>
          </a:p>
          <a:p>
            <a:r>
              <a:rPr lang="en-US" sz="2400" dirty="0" smtClean="0"/>
              <a:t>I  hope  I  get  good  grades.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http://emojipedia-us.s3.amazonaws.com/cache/42/6d/426d5d9155c35c44e66980c4187f6b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1143000" cy="1143001"/>
          </a:xfrm>
          <a:prstGeom prst="rect">
            <a:avLst/>
          </a:prstGeom>
          <a:noFill/>
        </p:spPr>
      </p:pic>
      <p:pic>
        <p:nvPicPr>
          <p:cNvPr id="24580" name="Picture 4" descr="http://www.clipartbest.com/cliparts/Kin/odA/KinodA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2257425" cy="2857500"/>
          </a:xfrm>
          <a:prstGeom prst="rect">
            <a:avLst/>
          </a:prstGeom>
          <a:noFill/>
        </p:spPr>
      </p:pic>
      <p:sp>
        <p:nvSpPr>
          <p:cNvPr id="24584" name="AutoShape 8" descr="https://upload.wikimedia.org/wikipedia/commons/f/fa/Glob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https://upload.wikimedia.org/wikipedia/commons/f/fa/Glob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https://pixabay.com/static/uploads/photo/2014/04/02/17/09/globe-308082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 descr="http://cdn.firespring.com/images/ac7d258f-f64b-4ba1-9c7f-0cd5ca7afa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AutoShape 16" descr="http://cdn.firespring.com/images/ac7d258f-f64b-4ba1-9c7f-0cd5ca7afa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AutoShape 18" descr="Image result for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 descr="Image result for text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8" name="Picture 22" descr="http://simra.us/wp/wp-content/uploads/2012/05/text_book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632649"/>
            <a:ext cx="4352925" cy="2896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4485</TotalTime>
  <Words>222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2</vt:lpstr>
      <vt:lpstr>Opulent</vt:lpstr>
      <vt:lpstr>All about me </vt:lpstr>
      <vt:lpstr>About  me</vt:lpstr>
      <vt:lpstr>Favorite Food</vt:lpstr>
      <vt:lpstr>Playing Games</vt:lpstr>
      <vt:lpstr>I love Vacation</vt:lpstr>
      <vt:lpstr>My   hobbies</vt:lpstr>
      <vt:lpstr>My  wishes  for  3rd  grade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Ingham</dc:creator>
  <cp:lastModifiedBy>Lamaster, Laura M</cp:lastModifiedBy>
  <cp:revision>95</cp:revision>
  <dcterms:created xsi:type="dcterms:W3CDTF">2016-08-11T19:38:32Z</dcterms:created>
  <dcterms:modified xsi:type="dcterms:W3CDTF">2016-08-15T13:50:55Z</dcterms:modified>
</cp:coreProperties>
</file>