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C78EEA9-233D-4469-87D3-40CAEAA18575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A805E4-7417-4EB0-B00B-5C6041482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91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EEA9-233D-4469-87D3-40CAEAA18575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05E4-7417-4EB0-B00B-5C6041482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1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EEA9-233D-4469-87D3-40CAEAA18575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05E4-7417-4EB0-B00B-5C6041482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2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EEA9-233D-4469-87D3-40CAEAA18575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05E4-7417-4EB0-B00B-5C6041482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5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C78EEA9-233D-4469-87D3-40CAEAA18575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2A805E4-7417-4EB0-B00B-5C6041482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30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EEA9-233D-4469-87D3-40CAEAA18575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05E4-7417-4EB0-B00B-5C6041482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EEA9-233D-4469-87D3-40CAEAA18575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05E4-7417-4EB0-B00B-5C6041482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2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EEA9-233D-4469-87D3-40CAEAA18575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05E4-7417-4EB0-B00B-5C6041482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8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EEA9-233D-4469-87D3-40CAEAA18575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05E4-7417-4EB0-B00B-5C6041482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8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EEA9-233D-4469-87D3-40CAEAA18575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A805E4-7417-4EB0-B00B-5C604148266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097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C78EEA9-233D-4469-87D3-40CAEAA18575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A805E4-7417-4EB0-B00B-5C60414826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935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C78EEA9-233D-4469-87D3-40CAEAA18575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A805E4-7417-4EB0-B00B-5C6041482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7344" y="3598698"/>
            <a:ext cx="9068586" cy="2590800"/>
          </a:xfrm>
        </p:spPr>
        <p:txBody>
          <a:bodyPr/>
          <a:lstStyle/>
          <a:p>
            <a:r>
              <a:rPr lang="en-US" sz="4400" dirty="0"/>
              <a:t>Nicolette’s Life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sz="4000" dirty="0">
                <a:sym typeface="Wingdings" panose="05000000000000000000" pitchFamily="2" charset="2"/>
              </a:rPr>
              <a:t>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8440" y="1414666"/>
            <a:ext cx="2766394" cy="276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12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Siblings</a:t>
            </a:r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 have a sister and brother and their names are Camilla and Alex.</a:t>
            </a:r>
          </a:p>
          <a:p>
            <a:r>
              <a:rPr lang="en-US" dirty="0"/>
              <a:t>My sister is 21 and my brother is 16.</a:t>
            </a:r>
          </a:p>
          <a:p>
            <a:r>
              <a:rPr lang="en-US" dirty="0"/>
              <a:t>I love my family.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78552" y="2769905"/>
            <a:ext cx="4904935" cy="36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14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010" y="1033670"/>
            <a:ext cx="1171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have a mom named May </a:t>
            </a:r>
            <a:r>
              <a:rPr lang="en-US" sz="2800" dirty="0" err="1"/>
              <a:t>Fornes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2162" y="2446745"/>
            <a:ext cx="4435621" cy="332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4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9996" y="897835"/>
            <a:ext cx="732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mostly do taekwondo and play </a:t>
            </a:r>
            <a:r>
              <a:rPr lang="en-US" sz="2800" dirty="0" err="1"/>
              <a:t>roblox</a:t>
            </a:r>
            <a:r>
              <a:rPr lang="en-US" sz="28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0463" y="2236787"/>
            <a:ext cx="4686300" cy="3514725"/>
          </a:xfrm>
          <a:prstGeom prst="rect">
            <a:avLst/>
          </a:prstGeom>
        </p:spPr>
      </p:pic>
      <p:pic>
        <p:nvPicPr>
          <p:cNvPr id="1026" name="Picture 2" descr="http://cdn.mspoweruser.netdna-cdn.com/wp-content/uploads/2016/05/robl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222" y="2373143"/>
            <a:ext cx="4708525" cy="264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88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200" y="5301422"/>
            <a:ext cx="636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 love my family and home.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82899" y="473073"/>
            <a:ext cx="6311901" cy="473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3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809" y="2164522"/>
            <a:ext cx="28425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like CHOCOLATE AND</a:t>
            </a:r>
          </a:p>
          <a:p>
            <a:r>
              <a:rPr lang="en-US" sz="2800" dirty="0"/>
              <a:t>SWEETS!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5275" y="1476375"/>
            <a:ext cx="53086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6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9257" y="498613"/>
            <a:ext cx="242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love animals!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5258" y="1724137"/>
            <a:ext cx="5325533" cy="39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75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424</TotalTime>
  <Words>65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Garamond</vt:lpstr>
      <vt:lpstr>Wingdings</vt:lpstr>
      <vt:lpstr>Savon</vt:lpstr>
      <vt:lpstr>Nicolette’s Life </vt:lpstr>
      <vt:lpstr>Siblings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Nicolette’s FIRST WEBSITE!!!  </dc:title>
  <dc:creator>Camilla Fornes</dc:creator>
  <cp:lastModifiedBy>Camilla Fornes</cp:lastModifiedBy>
  <cp:revision>11</cp:revision>
  <dcterms:created xsi:type="dcterms:W3CDTF">2016-08-10T23:32:57Z</dcterms:created>
  <dcterms:modified xsi:type="dcterms:W3CDTF">2016-08-17T00:02:58Z</dcterms:modified>
</cp:coreProperties>
</file>