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7" autoAdjust="0"/>
  </p:normalViewPr>
  <p:slideViewPr>
    <p:cSldViewPr>
      <p:cViewPr varScale="1">
        <p:scale>
          <a:sx n="81" d="100"/>
          <a:sy n="81" d="100"/>
        </p:scale>
        <p:origin x="8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5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5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7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7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8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8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1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1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A3E9-4A8B-46F8-ABBF-8ACB358C096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3113-FAF5-438A-B9F5-24AB3E10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Veer’s journal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770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534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08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do you know about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2 year old sister.</a:t>
            </a:r>
          </a:p>
          <a:p>
            <a:r>
              <a:rPr lang="en-US" dirty="0" smtClean="0"/>
              <a:t>I know a lot about dinosaurs.</a:t>
            </a:r>
          </a:p>
          <a:p>
            <a:r>
              <a:rPr lang="en-US" dirty="0" smtClean="0"/>
              <a:t>I know a lot about animals.</a:t>
            </a:r>
          </a:p>
          <a:p>
            <a:r>
              <a:rPr lang="en-US" dirty="0" smtClean="0"/>
              <a:t>I am having trouble beating my dad in a video game called ultra street fighter 4.</a:t>
            </a:r>
          </a:p>
          <a:p>
            <a:r>
              <a:rPr lang="en-US" dirty="0" smtClean="0"/>
              <a:t>I love to play guitar.</a:t>
            </a:r>
          </a:p>
          <a:p>
            <a:r>
              <a:rPr lang="en-US" dirty="0" smtClean="0"/>
              <a:t>My goal is to be a paleontologist.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41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8" indent="-342900"/>
            <a:r>
              <a:rPr lang="en-US" sz="3200" dirty="0"/>
              <a:t>COLORS: red , blue and black</a:t>
            </a:r>
          </a:p>
          <a:p>
            <a:r>
              <a:rPr lang="en-US" dirty="0"/>
              <a:t>FOOD: burgers , pizza and Chinese rice</a:t>
            </a:r>
          </a:p>
          <a:p>
            <a:r>
              <a:rPr lang="en-US" dirty="0" smtClean="0"/>
              <a:t>SHOW: Lab Rats and Wild Kratts</a:t>
            </a:r>
          </a:p>
          <a:p>
            <a:r>
              <a:rPr lang="en-US" dirty="0"/>
              <a:t>CARD GAME: speed and war</a:t>
            </a:r>
          </a:p>
          <a:p>
            <a:r>
              <a:rPr lang="en-US" dirty="0" smtClean="0"/>
              <a:t>ANIMAL: peregrine falcon and Eastern box turtle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My 2 year old sister </a:t>
            </a:r>
            <a:r>
              <a:rPr lang="en-US" sz="2400" dirty="0" err="1" smtClean="0">
                <a:latin typeface="Algerian" panose="04020705040A02060702" pitchFamily="82" charset="0"/>
              </a:rPr>
              <a:t>roshni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 sister is now 2 years old.</a:t>
            </a:r>
          </a:p>
          <a:p>
            <a:pPr marL="0" indent="0">
              <a:buNone/>
            </a:pPr>
            <a:r>
              <a:rPr lang="en-US" dirty="0" smtClean="0"/>
              <a:t>She is still mischievous…    …and funny.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when</a:t>
            </a:r>
          </a:p>
          <a:p>
            <a:pPr marL="0" indent="0">
              <a:buNone/>
            </a:pPr>
            <a:r>
              <a:rPr lang="en-US" dirty="0" smtClean="0"/>
              <a:t>Roshni was 1 year old.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74768"/>
            <a:ext cx="5257800" cy="3482439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2362200" y="3733800"/>
            <a:ext cx="10668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8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7828"/>
            <a:ext cx="3124200" cy="27001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1" y="4155944"/>
            <a:ext cx="3200400" cy="273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2124" y="1794888"/>
            <a:ext cx="6916672" cy="3276600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 rot="589633">
            <a:off x="922486" y="89996"/>
            <a:ext cx="1427952" cy="91549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634"/>
            <a:ext cx="5890261" cy="30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84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132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Algerian</vt:lpstr>
      <vt:lpstr>Arial</vt:lpstr>
      <vt:lpstr>Calibri</vt:lpstr>
      <vt:lpstr>Office Theme</vt:lpstr>
      <vt:lpstr>Veer’s journal</vt:lpstr>
      <vt:lpstr>How much do you know about me?</vt:lpstr>
      <vt:lpstr>FAVORITES</vt:lpstr>
      <vt:lpstr>My 2 year old sister roshni</vt:lpstr>
      <vt:lpstr>pictures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Veer’s journal</dc:title>
  <dc:creator>Sarvesh Jain</dc:creator>
  <cp:lastModifiedBy>Lamaster, Laura M</cp:lastModifiedBy>
  <cp:revision>16</cp:revision>
  <dcterms:created xsi:type="dcterms:W3CDTF">2016-08-10T18:58:09Z</dcterms:created>
  <dcterms:modified xsi:type="dcterms:W3CDTF">2016-08-16T12:10:51Z</dcterms:modified>
</cp:coreProperties>
</file>